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0" r:id="rId3"/>
    <p:sldId id="259" r:id="rId4"/>
    <p:sldId id="257" r:id="rId5"/>
    <p:sldId id="261" r:id="rId6"/>
    <p:sldId id="258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11/16/2023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5428" y="2464040"/>
            <a:ext cx="11113841" cy="2971801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мбоу</a:t>
            </a: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«</a:t>
            </a:r>
            <a:r>
              <a:rPr lang="ru-RU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сош</a:t>
            </a: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№1» </a:t>
            </a:r>
            <a:r>
              <a:rPr lang="ru-RU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нмр</a:t>
            </a: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рт</a:t>
            </a: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Школьная театральная студия </a:t>
            </a:r>
            <a:br>
              <a:rPr lang="ru-RU" dirty="0" smtClean="0"/>
            </a:br>
            <a:r>
              <a:rPr lang="ru-RU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8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Мир театра»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600" dirty="0" smtClean="0"/>
              <a:t>Руководители: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сахабеева</a:t>
            </a:r>
            <a:r>
              <a:rPr lang="ru-RU" dirty="0" smtClean="0"/>
              <a:t> </a:t>
            </a:r>
            <a:r>
              <a:rPr lang="ru-RU" dirty="0" err="1" smtClean="0"/>
              <a:t>Л.в</a:t>
            </a:r>
            <a:r>
              <a:rPr lang="ru-RU" dirty="0" smtClean="0"/>
              <a:t>., </a:t>
            </a:r>
            <a:r>
              <a:rPr lang="ru-RU" dirty="0" err="1" smtClean="0"/>
              <a:t>ахмадиева</a:t>
            </a:r>
            <a:r>
              <a:rPr lang="ru-RU" dirty="0" smtClean="0"/>
              <a:t> </a:t>
            </a:r>
            <a:r>
              <a:rPr lang="ru-RU" dirty="0" err="1" smtClean="0"/>
              <a:t>е.в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8211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s://sun9-16.userapi.com/impg/wTBMlOVQdStDaqMJBOK0lmyOPOU1NNhg4FjlIw/iRVQnDxcUJA.jpg?size=2560x1920&amp;quality=95&amp;sign=c264c497eeef0734de55109a054241ff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8777288"/>
            <a:ext cx="2784000" cy="20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sun9-16.userapi.com/impg/wTBMlOVQdStDaqMJBOK0lmyOPOU1NNhg4FjlIw/iRVQnDxcUJA.jpg?size=2560x1920&amp;quality=95&amp;sign=c264c497eeef0734de55109a054241ff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8777288"/>
            <a:ext cx="5184000" cy="38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sun9-16.userapi.com/impg/wTBMlOVQdStDaqMJBOK0lmyOPOU1NNhg4FjlIw/iRVQnDxcUJA.jpg?size=2560x1920&amp;quality=95&amp;sign=c264c497eeef0734de55109a054241ff&amp;type=album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5910" y="688100"/>
            <a:ext cx="3040512" cy="2280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25" r="8128"/>
          <a:stretch/>
        </p:blipFill>
        <p:spPr>
          <a:xfrm>
            <a:off x="68646" y="108018"/>
            <a:ext cx="3669947" cy="429687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9673" y="3279913"/>
            <a:ext cx="4770783" cy="357808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3739" y="35234"/>
            <a:ext cx="4356896" cy="326767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619" y="3320959"/>
            <a:ext cx="4716054" cy="3537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2384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87647" y="10202332"/>
            <a:ext cx="8534400" cy="1507067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356" y="3220278"/>
            <a:ext cx="4678017" cy="3508513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8508" y="109331"/>
            <a:ext cx="6104709" cy="457853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27" y="109331"/>
            <a:ext cx="5155474" cy="3866606"/>
          </a:xfrm>
          <a:prstGeom prst="rect">
            <a:avLst/>
          </a:prstGeom>
        </p:spPr>
      </p:pic>
      <p:pic>
        <p:nvPicPr>
          <p:cNvPr id="4098" name="Picture 2" descr="https://sun9-25.userapi.com/impg/_ceZbyAq9S6IGOIBPRsWhBcgRll8CUAOa8ukVg/5F40YVzfURo.jpg?size=130x97&amp;quality=95&amp;sign=a8a2846b5cc3aab93dd2e8eed7c306f5&amp;c_uniq_tag=S0Kj_UcrLdZuMZRnh0n1B5tCgwzjRep6GIsBs2Nk820&amp;type=albu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3855" y="4854119"/>
            <a:ext cx="2266122" cy="1690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1801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sun9-19.userapi.com/impg/MmqRxaf-4JV6fm5rq2Fo4pGRwEDO8eTizhsw8g/klvK8_bOOvI.jpg?size=2560x1920&amp;quality=95&amp;sign=c13c80d49a83a0e175163306df5ed66a&amp;type=album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19650" cy="3614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2288" y="3074708"/>
            <a:ext cx="4934068" cy="370055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7634" y="81982"/>
            <a:ext cx="5143737" cy="3857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867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https://sun9-76.userapi.com/impg/RAnfdr9u3EMhrNUo3iCoMBW3MPm31DTMobmp8A/k4EmdSyFqh0.jpg?size=604x453&amp;quality=95&amp;sign=03861337d4c6a82e9e8a7a04744e059d&amp;c_uniq_tag=CUGvd323NsSU7JRloRJil7LDdTzLlX9iLFfXUNkOyT4&amp;type=album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832" y="198783"/>
            <a:ext cx="4819650" cy="3614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sun9-16.userapi.com/impg/sWelkOV-wA5yfgRBK3wugkRsUzO26ADTc1tAYQ/5Bx4jgp6wTg.jpg?size=279x604&amp;quality=95&amp;sign=b9f392d82a49cd3fec6bc7743a641965&amp;c_uniq_tag=5qwliOyDX-R8-M8QktRQgpiU_vNw5zkqb0i8AnA0I4M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4950" y="735497"/>
            <a:ext cx="2657475" cy="575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sun9-53.userapi.com/impg/rCwS1eAMw1_ekGRoAUIPT5OgTqNCjVSVom9rpQ/IFnapwxkiao.jpg?size=1024x768&amp;quality=95&amp;sign=33c73086214a1e6c40b95ab43bf8734b&amp;type=albu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470" y="3983210"/>
            <a:ext cx="3833053" cy="2874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1893" y="372164"/>
            <a:ext cx="3999672" cy="533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613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43" b="27183"/>
          <a:stretch/>
        </p:blipFill>
        <p:spPr>
          <a:xfrm>
            <a:off x="4951412" y="89260"/>
            <a:ext cx="2847711" cy="3874102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32" t="7746" r="6125" b="4762"/>
          <a:stretch/>
        </p:blipFill>
        <p:spPr>
          <a:xfrm>
            <a:off x="7953141" y="269965"/>
            <a:ext cx="4084321" cy="600020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01" t="17650" r="1101" b="17968"/>
          <a:stretch/>
        </p:blipFill>
        <p:spPr>
          <a:xfrm>
            <a:off x="-545" y="0"/>
            <a:ext cx="4236469" cy="591724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772" y="3578728"/>
            <a:ext cx="2315986" cy="3279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50169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73</TotalTime>
  <Words>0</Words>
  <Application>Microsoft Office PowerPoint</Application>
  <PresentationFormat>Широкоэкранный</PresentationFormat>
  <Paragraphs>1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9" baseType="lpstr">
      <vt:lpstr>Century Gothic</vt:lpstr>
      <vt:lpstr>Wingdings 3</vt:lpstr>
      <vt:lpstr>Сектор</vt:lpstr>
      <vt:lpstr> мбоу «сош №1» нмр рт  Школьная театральная студия  «Мир театра»  Руководители: сахабеева Л.в., ахмадиева е.в.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мбоу «сош №1» нмр рт  Школьная театральная студия  «Мир ТЕАТРА»  Руководители: сахабеева Л.в., ахмадиева е.в.</dc:title>
  <dc:creator>school</dc:creator>
  <cp:lastModifiedBy>school</cp:lastModifiedBy>
  <cp:revision>6</cp:revision>
  <dcterms:created xsi:type="dcterms:W3CDTF">2023-11-10T16:35:47Z</dcterms:created>
  <dcterms:modified xsi:type="dcterms:W3CDTF">2023-11-16T17:39:34Z</dcterms:modified>
</cp:coreProperties>
</file>